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1B492-09E0-4F0B-9B2C-ACFFB0AD6621}" type="datetimeFigureOut">
              <a:rPr lang="id-ID" smtClean="0"/>
              <a:pPr/>
              <a:t>18/02/2016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9AAB4-424F-4AD6-AFE0-74B99B91775C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000588" cy="2301240"/>
          </a:xfrm>
        </p:spPr>
        <p:txBody>
          <a:bodyPr/>
          <a:lstStyle/>
          <a:p>
            <a:r>
              <a:rPr lang="id-ID" dirty="0" smtClean="0"/>
              <a:t>PENGUMUMAN PELAKSANAAN </a:t>
            </a:r>
            <a:r>
              <a:rPr lang="id-ID" i="1" dirty="0" smtClean="0"/>
              <a:t>EPT FOR </a:t>
            </a:r>
            <a:r>
              <a:rPr lang="id-ID" i="1" smtClean="0"/>
              <a:t>MCCU </a:t>
            </a:r>
            <a:r>
              <a:rPr lang="id-ID" i="1" smtClean="0"/>
              <a:t>ALUMNI</a:t>
            </a:r>
            <a:endParaRPr lang="id-ID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0"/>
            <a:ext cx="8929718" cy="1785926"/>
          </a:xfrm>
        </p:spPr>
        <p:txBody>
          <a:bodyPr>
            <a:noAutofit/>
          </a:bodyPr>
          <a:lstStyle/>
          <a:p>
            <a:r>
              <a:rPr lang="id-ID" sz="1800" b="1" dirty="0" smtClean="0"/>
              <a:t>PENGUMUMAN PELAKSANAAN </a:t>
            </a:r>
            <a:r>
              <a:rPr lang="id-ID" sz="1800" dirty="0" smtClean="0"/>
              <a:t/>
            </a:r>
            <a:br>
              <a:rPr lang="id-ID" sz="1800" dirty="0" smtClean="0"/>
            </a:br>
            <a:r>
              <a:rPr lang="id-ID" sz="1800" b="1" i="1" dirty="0" smtClean="0"/>
              <a:t>EPT FOR MCC</a:t>
            </a:r>
            <a:r>
              <a:rPr lang="en-US" sz="1800" b="1" i="1" dirty="0" smtClean="0"/>
              <a:t>U </a:t>
            </a:r>
            <a:r>
              <a:rPr lang="id-ID" sz="1800" b="1" i="1" dirty="0" smtClean="0"/>
              <a:t>ALUMNI </a:t>
            </a:r>
            <a:r>
              <a:rPr lang="id-ID" sz="1800" b="1" dirty="0" smtClean="0"/>
              <a:t>DAN SUSULAN PESERTA </a:t>
            </a:r>
            <a:r>
              <a:rPr lang="id-ID" sz="1800" b="1" i="1" dirty="0" smtClean="0"/>
              <a:t>EPT FOR MCCU STUDENTS</a:t>
            </a:r>
            <a:r>
              <a:rPr lang="id-ID" sz="1800" b="1" dirty="0" smtClean="0"/>
              <a:t> (MAHASISWA BARU ANGKATAN 2015/ 2016)</a:t>
            </a:r>
            <a:r>
              <a:rPr lang="id-ID" sz="1800" dirty="0" smtClean="0"/>
              <a:t/>
            </a:r>
            <a:br>
              <a:rPr lang="id-ID" sz="1800" dirty="0" smtClean="0"/>
            </a:br>
            <a:r>
              <a:rPr lang="id-ID" sz="1800" b="1" dirty="0" smtClean="0"/>
              <a:t>FAKULTAS BISNIS DAN AKUNTANSI</a:t>
            </a:r>
            <a:r>
              <a:rPr lang="id-ID" sz="1800" dirty="0" smtClean="0"/>
              <a:t/>
            </a:r>
            <a:br>
              <a:rPr lang="id-ID" sz="1800" dirty="0" smtClean="0"/>
            </a:br>
            <a:r>
              <a:rPr lang="id-ID" sz="1800" b="1" dirty="0" smtClean="0"/>
              <a:t>DAN</a:t>
            </a:r>
            <a:r>
              <a:rPr lang="id-ID" sz="1800" dirty="0" smtClean="0"/>
              <a:t/>
            </a:r>
            <a:br>
              <a:rPr lang="id-ID" sz="1800" dirty="0" smtClean="0"/>
            </a:br>
            <a:r>
              <a:rPr lang="id-ID" sz="1800" b="1" dirty="0" smtClean="0"/>
              <a:t>FAKULTAS SAINS DAN TEKNOLOGI</a:t>
            </a:r>
            <a:r>
              <a:rPr lang="id-ID" sz="1800" dirty="0" smtClean="0"/>
              <a:t/>
            </a:r>
            <a:br>
              <a:rPr lang="id-ID" sz="1800" dirty="0" smtClean="0"/>
            </a:br>
            <a:r>
              <a:rPr lang="id-ID" sz="1800" b="1" dirty="0" smtClean="0"/>
              <a:t>UNIVERSITAS KATOLIK MUSI CHARITAS</a:t>
            </a:r>
            <a:endParaRPr lang="id-ID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071678"/>
            <a:ext cx="8572560" cy="4429156"/>
          </a:xfrm>
        </p:spPr>
        <p:txBody>
          <a:bodyPr>
            <a:normAutofit fontScale="47500" lnSpcReduction="20000"/>
          </a:bodyPr>
          <a:lstStyle/>
          <a:p>
            <a:pPr marL="0" indent="30163" algn="just">
              <a:buNone/>
            </a:pPr>
            <a:r>
              <a:rPr lang="id-ID" dirty="0" smtClean="0"/>
              <a:t>Diberitahukan kepada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id-ID" b="1" dirty="0" smtClean="0"/>
              <a:t>calon alumni</a:t>
            </a:r>
            <a:r>
              <a:rPr lang="id-ID" dirty="0" smtClean="0"/>
              <a:t> (yang akan diwisuda tanggal 19 Maret 2016 yang akan datang) dan </a:t>
            </a:r>
            <a:r>
              <a:rPr lang="en-US" b="1" dirty="0" err="1" smtClean="0"/>
              <a:t>mahasiswa</a:t>
            </a:r>
            <a:r>
              <a:rPr lang="en-US" b="1" dirty="0" smtClean="0"/>
              <a:t> </a:t>
            </a:r>
            <a:r>
              <a:rPr lang="en-US" b="1" dirty="0" err="1" smtClean="0"/>
              <a:t>baru</a:t>
            </a:r>
            <a:r>
              <a:rPr lang="en-US" b="1" dirty="0" smtClean="0"/>
              <a:t> </a:t>
            </a:r>
            <a:r>
              <a:rPr lang="en-US" b="1" dirty="0" err="1" smtClean="0"/>
              <a:t>angkatan</a:t>
            </a:r>
            <a:r>
              <a:rPr lang="en-US" b="1" dirty="0" smtClean="0"/>
              <a:t> 2015</a:t>
            </a:r>
            <a:r>
              <a:rPr lang="id-ID" b="1" dirty="0" smtClean="0"/>
              <a:t>/2016</a:t>
            </a:r>
            <a:r>
              <a:rPr lang="id-ID" dirty="0" smtClean="0"/>
              <a:t> (yang </a:t>
            </a:r>
            <a:r>
              <a:rPr lang="id-ID" b="1" dirty="0" smtClean="0"/>
              <a:t>tidak hadir</a:t>
            </a:r>
            <a:r>
              <a:rPr lang="id-ID" dirty="0" smtClean="0"/>
              <a:t> pada pelaksanaan EPT Januari 2016 yang lalu) Fakultas Bisnis dan Akuntansi (FBA) dan Fakultas Sains dan Teknologi (FST</a:t>
            </a:r>
            <a:r>
              <a:rPr lang="en-US" dirty="0" smtClean="0"/>
              <a:t>) </a:t>
            </a:r>
            <a:r>
              <a:rPr lang="id-ID" dirty="0" smtClean="0"/>
              <a:t>untuk </a:t>
            </a:r>
            <a:r>
              <a:rPr lang="id-ID" b="1" dirty="0" smtClean="0"/>
              <a:t>WAJIB </a:t>
            </a:r>
            <a:r>
              <a:rPr lang="id-ID" dirty="0" smtClean="0"/>
              <a:t>mengikuti </a:t>
            </a:r>
            <a:r>
              <a:rPr lang="id-ID" i="1" dirty="0" smtClean="0"/>
              <a:t>English Proficiency Test (EPT) for MCCU Alumni </a:t>
            </a:r>
            <a:r>
              <a:rPr lang="id-ID" dirty="0" smtClean="0"/>
              <a:t>sebagai tes standar untuk mengukur kemampuan Bahasa Inggris mahasiswa di lingkungan kampus Unika Musi Charitas. Adapun pelaksanaan </a:t>
            </a:r>
            <a:r>
              <a:rPr lang="id-ID" i="1" dirty="0" smtClean="0"/>
              <a:t>EPT for MCCU Alumni</a:t>
            </a:r>
            <a:r>
              <a:rPr lang="id-ID" dirty="0" smtClean="0"/>
              <a:t> akan dilaksanakan pada jadwal sebagai berikut (rincian nama terlampir):</a:t>
            </a:r>
            <a:endParaRPr lang="id-ID" b="1" dirty="0" smtClean="0"/>
          </a:p>
          <a:p>
            <a:pPr marL="0" indent="30163" algn="ctr">
              <a:buNone/>
            </a:pPr>
            <a:r>
              <a:rPr lang="id-ID" b="1" dirty="0" smtClean="0"/>
              <a:t>Sabtu/ 27 Februari 2016</a:t>
            </a:r>
          </a:p>
          <a:p>
            <a:pPr marL="0" indent="30163">
              <a:buNone/>
            </a:pPr>
            <a:endParaRPr lang="id-ID" dirty="0" smtClean="0"/>
          </a:p>
          <a:p>
            <a:pPr marL="0" indent="30163">
              <a:buNone/>
            </a:pPr>
            <a:endParaRPr lang="id-ID" dirty="0" smtClean="0"/>
          </a:p>
          <a:p>
            <a:pPr marL="0" indent="30163">
              <a:buNone/>
            </a:pPr>
            <a:endParaRPr lang="id-ID" dirty="0" smtClean="0"/>
          </a:p>
          <a:p>
            <a:pPr marL="0" indent="30163">
              <a:buNone/>
            </a:pPr>
            <a:endParaRPr lang="id-ID" dirty="0" smtClean="0"/>
          </a:p>
          <a:p>
            <a:pPr marL="58738" indent="-58738" algn="just">
              <a:buNone/>
            </a:pPr>
            <a:r>
              <a:rPr lang="id-ID" dirty="0" smtClean="0"/>
              <a:t> </a:t>
            </a:r>
          </a:p>
          <a:p>
            <a:pPr marL="58738" indent="-58738" algn="just">
              <a:buNone/>
            </a:pPr>
            <a:r>
              <a:rPr lang="id-ID" dirty="0" smtClean="0"/>
              <a:t>Mahasiswa yang belum mengikuti </a:t>
            </a:r>
            <a:r>
              <a:rPr lang="id-ID" i="1" dirty="0" smtClean="0"/>
              <a:t>EPT for MCCU Students </a:t>
            </a:r>
            <a:r>
              <a:rPr lang="id-ID" dirty="0" smtClean="0"/>
              <a:t>(angkatan 2014/2015) diminta untuk mendaftarkan diri ke Prodi PBI agar bisa langsung diikutkan pada pelaksaan ini (</a:t>
            </a:r>
            <a:r>
              <a:rPr lang="id-ID" b="1" dirty="0" smtClean="0"/>
              <a:t>pelaporan paling lambat tanggal 24 Februari 2016</a:t>
            </a:r>
            <a:r>
              <a:rPr lang="id-ID" dirty="0" smtClean="0"/>
              <a:t>).  Peserta diminta untuk hadir 15 menit sebelum tes dimulai dengan membawa kartu identitas (KTM) dan alat tulis, serta berpakaian bebas pantas. </a:t>
            </a:r>
          </a:p>
          <a:p>
            <a:pPr marL="58738" indent="-58738" algn="just">
              <a:buNone/>
            </a:pPr>
            <a:r>
              <a:rPr lang="id-ID" dirty="0" smtClean="0"/>
              <a:t> </a:t>
            </a:r>
          </a:p>
          <a:p>
            <a:pPr>
              <a:buNone/>
            </a:pPr>
            <a:r>
              <a:rPr lang="id-ID" dirty="0" smtClean="0"/>
              <a:t> </a:t>
            </a:r>
          </a:p>
          <a:p>
            <a:pPr>
              <a:buNone/>
            </a:pPr>
            <a:endParaRPr lang="id-ID" dirty="0" smtClean="0"/>
          </a:p>
          <a:p>
            <a:pPr marL="58738" indent="-58738" algn="r">
              <a:buNone/>
            </a:pPr>
            <a:r>
              <a:rPr lang="id-ID" sz="2600" b="1" dirty="0" smtClean="0"/>
              <a:t>Tim Pelaksana </a:t>
            </a:r>
            <a:r>
              <a:rPr lang="id-ID" sz="2600" b="1" i="1" dirty="0" smtClean="0"/>
              <a:t>ENGLISH PROFICIENCY TEST (EPT) FOR MCCU STUDENTS</a:t>
            </a:r>
            <a:endParaRPr lang="id-ID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00100" y="3571876"/>
          <a:ext cx="7000924" cy="919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Ruang Aula</a:t>
                      </a:r>
                      <a:endParaRPr lang="id-ID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Gedung Yuliana FBA</a:t>
                      </a:r>
                      <a:endParaRPr lang="id-ID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Ruang 309-310</a:t>
                      </a:r>
                      <a:endParaRPr lang="id-ID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Gedung Yuliana FBA</a:t>
                      </a:r>
                      <a:endParaRPr lang="id-ID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Pukul 08:00 – 10:00</a:t>
                      </a:r>
                      <a:endParaRPr lang="id-ID" sz="11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d-ID" sz="1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Pukul 08:00 – 10:00</a:t>
                      </a:r>
                      <a:endParaRPr lang="id-ID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126</Words>
  <Application>Microsoft Office PowerPoint</Application>
  <PresentationFormat>On-screen Show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PENGUMUMAN PELAKSANAAN EPT FOR MCCU ALUMNI</vt:lpstr>
      <vt:lpstr>PENGUMUMAN PELAKSANAAN  EPT FOR MCCU ALUMNI DAN SUSULAN PESERTA EPT FOR MCCU STUDENTS (MAHASISWA BARU ANGKATAN 2015/ 2016) FAKULTAS BISNIS DAN AKUNTANSI DAN FAKULTAS SAINS DAN TEKNOLOGI UNIVERSITAS KATOLIK MUSI CHARITAS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PENGUMUMAN PELAKSANAAN EPT FOR MCCU STUDENTS</dc:title>
  <dc:creator>User</dc:creator>
  <cp:lastModifiedBy>User</cp:lastModifiedBy>
  <cp:revision>9</cp:revision>
  <dcterms:created xsi:type="dcterms:W3CDTF">2016-01-15T00:59:42Z</dcterms:created>
  <dcterms:modified xsi:type="dcterms:W3CDTF">2016-02-18T01:24:37Z</dcterms:modified>
</cp:coreProperties>
</file>